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</p:sldIdLst>
  <p:sldSz cx="30240288" cy="42840275"/>
  <p:notesSz cx="6858000" cy="9144000"/>
  <p:defaultTextStyle>
    <a:defPPr>
      <a:defRPr lang="ja-JP"/>
    </a:defPPr>
    <a:lvl1pPr marL="0" algn="l" defTabSz="3507821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1pPr>
    <a:lvl2pPr marL="1753911" algn="l" defTabSz="3507821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2pPr>
    <a:lvl3pPr marL="3507821" algn="l" defTabSz="3507821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3pPr>
    <a:lvl4pPr marL="5261732" algn="l" defTabSz="3507821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4pPr>
    <a:lvl5pPr marL="7015643" algn="l" defTabSz="3507821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5pPr>
    <a:lvl6pPr marL="8769553" algn="l" defTabSz="3507821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6pPr>
    <a:lvl7pPr marL="10523464" algn="l" defTabSz="3507821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7pPr>
    <a:lvl8pPr marL="12277374" algn="l" defTabSz="3507821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8pPr>
    <a:lvl9pPr marL="14031285" algn="l" defTabSz="3507821" rtl="0" eaLnBrk="1" latinLnBrk="0" hangingPunct="1">
      <a:defRPr kumimoji="1"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538" userDrawn="1">
          <p15:clr>
            <a:srgbClr val="A4A3A4"/>
          </p15:clr>
        </p15:guide>
        <p15:guide id="2" pos="95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" d="100"/>
          <a:sy n="11" d="100"/>
        </p:scale>
        <p:origin x="2304" y="180"/>
      </p:cViewPr>
      <p:guideLst>
        <p:guide orient="horz" pos="13538"/>
        <p:guide pos="952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 userDrawn="1"/>
        </p:nvSpPr>
        <p:spPr>
          <a:xfrm>
            <a:off x="514579" y="41489401"/>
            <a:ext cx="29333825" cy="1154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b="1" dirty="0" smtClean="0"/>
              <a:t>4th International Symposium on Concrete and Structures for Next Generation</a:t>
            </a:r>
            <a:endParaRPr lang="ja-JP" altLang="en-US" b="1" dirty="0"/>
          </a:p>
        </p:txBody>
      </p:sp>
    </p:spTree>
    <p:extLst>
      <p:ext uri="{BB962C8B-B14F-4D97-AF65-F5344CB8AC3E}">
        <p14:creationId xmlns:p14="http://schemas.microsoft.com/office/powerpoint/2010/main" val="24270994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493" userDrawn="1">
          <p15:clr>
            <a:srgbClr val="FBAE40"/>
          </p15:clr>
        </p15:guide>
        <p15:guide id="2" pos="952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122C-102A-4378-A977-5582E4D0F3E8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7CD5-F409-45CA-BD4A-EDC0DC3E5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877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40708" y="2280848"/>
            <a:ext cx="6520562" cy="3630515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79021" y="2280848"/>
            <a:ext cx="19183683" cy="3630515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122C-102A-4378-A977-5582E4D0F3E8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7CD5-F409-45CA-BD4A-EDC0DC3E5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8215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122C-102A-4378-A977-5582E4D0F3E8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7CD5-F409-45CA-BD4A-EDC0DC3E5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30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3272" y="10680331"/>
            <a:ext cx="26082248" cy="17820361"/>
          </a:xfrm>
        </p:spPr>
        <p:txBody>
          <a:bodyPr anchor="b"/>
          <a:lstStyle>
            <a:lvl1pPr>
              <a:defRPr sz="1984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3272" y="28669280"/>
            <a:ext cx="26082248" cy="9371307"/>
          </a:xfrm>
        </p:spPr>
        <p:txBody>
          <a:bodyPr/>
          <a:lstStyle>
            <a:lvl1pPr marL="0" indent="0">
              <a:buNone/>
              <a:defRPr sz="7937">
                <a:solidFill>
                  <a:schemeClr val="tx1"/>
                </a:solidFill>
              </a:defRPr>
            </a:lvl1pPr>
            <a:lvl2pPr marL="1512006" indent="0">
              <a:buNone/>
              <a:defRPr sz="6614">
                <a:solidFill>
                  <a:schemeClr val="tx1">
                    <a:tint val="75000"/>
                  </a:schemeClr>
                </a:solidFill>
              </a:defRPr>
            </a:lvl2pPr>
            <a:lvl3pPr marL="3024012" indent="0">
              <a:buNone/>
              <a:defRPr sz="5953">
                <a:solidFill>
                  <a:schemeClr val="tx1">
                    <a:tint val="75000"/>
                  </a:schemeClr>
                </a:solidFill>
              </a:defRPr>
            </a:lvl3pPr>
            <a:lvl4pPr marL="4536018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4pPr>
            <a:lvl5pPr marL="6048024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5pPr>
            <a:lvl6pPr marL="7560031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6pPr>
            <a:lvl7pPr marL="9072037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7pPr>
            <a:lvl8pPr marL="10584043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8pPr>
            <a:lvl9pPr marL="12096049" indent="0">
              <a:buNone/>
              <a:defRPr sz="529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122C-102A-4378-A977-5582E4D0F3E8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7CD5-F409-45CA-BD4A-EDC0DC3E5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5723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79020" y="11404240"/>
            <a:ext cx="12852122" cy="2718176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09146" y="11404240"/>
            <a:ext cx="12852122" cy="2718176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122C-102A-4378-A977-5582E4D0F3E8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7CD5-F409-45CA-BD4A-EDC0DC3E5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62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280857"/>
            <a:ext cx="26082248" cy="828047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2962" y="10501820"/>
            <a:ext cx="12793057" cy="5146780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2962" y="15648601"/>
            <a:ext cx="12793057" cy="2301673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09148" y="10501820"/>
            <a:ext cx="12856061" cy="5146780"/>
          </a:xfrm>
        </p:spPr>
        <p:txBody>
          <a:bodyPr anchor="b"/>
          <a:lstStyle>
            <a:lvl1pPr marL="0" indent="0">
              <a:buNone/>
              <a:defRPr sz="7937" b="1"/>
            </a:lvl1pPr>
            <a:lvl2pPr marL="1512006" indent="0">
              <a:buNone/>
              <a:defRPr sz="6614" b="1"/>
            </a:lvl2pPr>
            <a:lvl3pPr marL="3024012" indent="0">
              <a:buNone/>
              <a:defRPr sz="5953" b="1"/>
            </a:lvl3pPr>
            <a:lvl4pPr marL="4536018" indent="0">
              <a:buNone/>
              <a:defRPr sz="5291" b="1"/>
            </a:lvl4pPr>
            <a:lvl5pPr marL="6048024" indent="0">
              <a:buNone/>
              <a:defRPr sz="5291" b="1"/>
            </a:lvl5pPr>
            <a:lvl6pPr marL="7560031" indent="0">
              <a:buNone/>
              <a:defRPr sz="5291" b="1"/>
            </a:lvl6pPr>
            <a:lvl7pPr marL="9072037" indent="0">
              <a:buNone/>
              <a:defRPr sz="5291" b="1"/>
            </a:lvl7pPr>
            <a:lvl8pPr marL="10584043" indent="0">
              <a:buNone/>
              <a:defRPr sz="5291" b="1"/>
            </a:lvl8pPr>
            <a:lvl9pPr marL="12096049" indent="0">
              <a:buNone/>
              <a:defRPr sz="529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09148" y="15648601"/>
            <a:ext cx="12856061" cy="2301673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122C-102A-4378-A977-5582E4D0F3E8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7CD5-F409-45CA-BD4A-EDC0DC3E5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8598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122C-102A-4378-A977-5582E4D0F3E8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7CD5-F409-45CA-BD4A-EDC0DC3E5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5806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122C-102A-4378-A977-5582E4D0F3E8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7CD5-F409-45CA-BD4A-EDC0DC3E5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704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56018"/>
            <a:ext cx="9753280" cy="9996064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6061" y="6168216"/>
            <a:ext cx="15309146" cy="30444362"/>
          </a:xfrm>
        </p:spPr>
        <p:txBody>
          <a:bodyPr/>
          <a:lstStyle>
            <a:lvl1pPr>
              <a:defRPr sz="10583"/>
            </a:lvl1pPr>
            <a:lvl2pPr>
              <a:defRPr sz="9260"/>
            </a:lvl2pPr>
            <a:lvl3pPr>
              <a:defRPr sz="7937"/>
            </a:lvl3pPr>
            <a:lvl4pPr>
              <a:defRPr sz="6614"/>
            </a:lvl4pPr>
            <a:lvl5pPr>
              <a:defRPr sz="6614"/>
            </a:lvl5pPr>
            <a:lvl6pPr>
              <a:defRPr sz="6614"/>
            </a:lvl6pPr>
            <a:lvl7pPr>
              <a:defRPr sz="6614"/>
            </a:lvl7pPr>
            <a:lvl8pPr>
              <a:defRPr sz="6614"/>
            </a:lvl8pPr>
            <a:lvl9pPr>
              <a:defRPr sz="6614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852082"/>
            <a:ext cx="9753280" cy="23810073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122C-102A-4378-A977-5582E4D0F3E8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7CD5-F409-45CA-BD4A-EDC0DC3E5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2306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2959" y="2856018"/>
            <a:ext cx="9753280" cy="9996064"/>
          </a:xfrm>
        </p:spPr>
        <p:txBody>
          <a:bodyPr anchor="b"/>
          <a:lstStyle>
            <a:lvl1pPr>
              <a:defRPr sz="10583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56061" y="6168216"/>
            <a:ext cx="15309146" cy="30444362"/>
          </a:xfrm>
        </p:spPr>
        <p:txBody>
          <a:bodyPr anchor="t"/>
          <a:lstStyle>
            <a:lvl1pPr marL="0" indent="0">
              <a:buNone/>
              <a:defRPr sz="10583"/>
            </a:lvl1pPr>
            <a:lvl2pPr marL="1512006" indent="0">
              <a:buNone/>
              <a:defRPr sz="9260"/>
            </a:lvl2pPr>
            <a:lvl3pPr marL="3024012" indent="0">
              <a:buNone/>
              <a:defRPr sz="7937"/>
            </a:lvl3pPr>
            <a:lvl4pPr marL="4536018" indent="0">
              <a:buNone/>
              <a:defRPr sz="6614"/>
            </a:lvl4pPr>
            <a:lvl5pPr marL="6048024" indent="0">
              <a:buNone/>
              <a:defRPr sz="6614"/>
            </a:lvl5pPr>
            <a:lvl6pPr marL="7560031" indent="0">
              <a:buNone/>
              <a:defRPr sz="6614"/>
            </a:lvl6pPr>
            <a:lvl7pPr marL="9072037" indent="0">
              <a:buNone/>
              <a:defRPr sz="6614"/>
            </a:lvl7pPr>
            <a:lvl8pPr marL="10584043" indent="0">
              <a:buNone/>
              <a:defRPr sz="6614"/>
            </a:lvl8pPr>
            <a:lvl9pPr marL="12096049" indent="0">
              <a:buNone/>
              <a:defRPr sz="6614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2959" y="12852082"/>
            <a:ext cx="9753280" cy="23810073"/>
          </a:xfrm>
        </p:spPr>
        <p:txBody>
          <a:bodyPr/>
          <a:lstStyle>
            <a:lvl1pPr marL="0" indent="0">
              <a:buNone/>
              <a:defRPr sz="5291"/>
            </a:lvl1pPr>
            <a:lvl2pPr marL="1512006" indent="0">
              <a:buNone/>
              <a:defRPr sz="4630"/>
            </a:lvl2pPr>
            <a:lvl3pPr marL="3024012" indent="0">
              <a:buNone/>
              <a:defRPr sz="3969"/>
            </a:lvl3pPr>
            <a:lvl4pPr marL="4536018" indent="0">
              <a:buNone/>
              <a:defRPr sz="3307"/>
            </a:lvl4pPr>
            <a:lvl5pPr marL="6048024" indent="0">
              <a:buNone/>
              <a:defRPr sz="3307"/>
            </a:lvl5pPr>
            <a:lvl6pPr marL="7560031" indent="0">
              <a:buNone/>
              <a:defRPr sz="3307"/>
            </a:lvl6pPr>
            <a:lvl7pPr marL="9072037" indent="0">
              <a:buNone/>
              <a:defRPr sz="3307"/>
            </a:lvl7pPr>
            <a:lvl8pPr marL="10584043" indent="0">
              <a:buNone/>
              <a:defRPr sz="3307"/>
            </a:lvl8pPr>
            <a:lvl9pPr marL="12096049" indent="0">
              <a:buNone/>
              <a:defRPr sz="330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84122C-102A-4378-A977-5582E4D0F3E8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537CD5-F409-45CA-BD4A-EDC0DC3E5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6899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79020" y="2280857"/>
            <a:ext cx="26082248" cy="8280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79020" y="11404240"/>
            <a:ext cx="26082248" cy="271817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79020" y="39706598"/>
            <a:ext cx="6804065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84122C-102A-4378-A977-5582E4D0F3E8}" type="datetimeFigureOut">
              <a:rPr kumimoji="1" lang="ja-JP" altLang="en-US" smtClean="0"/>
              <a:t>2019/3/28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17096" y="39706598"/>
            <a:ext cx="10206097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57203" y="39706598"/>
            <a:ext cx="6804065" cy="22808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537CD5-F409-45CA-BD4A-EDC0DC3E54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09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4012" rtl="0" eaLnBrk="1" latinLnBrk="0" hangingPunct="1">
        <a:lnSpc>
          <a:spcPct val="90000"/>
        </a:lnSpc>
        <a:spcBef>
          <a:spcPct val="0"/>
        </a:spcBef>
        <a:buNone/>
        <a:defRPr kumimoji="1" sz="14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003" indent="-756003" algn="l" defTabSz="3024012" rtl="0" eaLnBrk="1" latinLnBrk="0" hangingPunct="1">
        <a:lnSpc>
          <a:spcPct val="90000"/>
        </a:lnSpc>
        <a:spcBef>
          <a:spcPts val="3307"/>
        </a:spcBef>
        <a:buFont typeface="Arial" panose="020B0604020202020204" pitchFamily="34" charset="0"/>
        <a:buChar char="•"/>
        <a:defRPr kumimoji="1" sz="9260" kern="1200">
          <a:solidFill>
            <a:schemeClr val="tx1"/>
          </a:solidFill>
          <a:latin typeface="+mn-lt"/>
          <a:ea typeface="+mn-ea"/>
          <a:cs typeface="+mn-cs"/>
        </a:defRPr>
      </a:lvl1pPr>
      <a:lvl2pPr marL="2268009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7937" kern="1200">
          <a:solidFill>
            <a:schemeClr val="tx1"/>
          </a:solidFill>
          <a:latin typeface="+mn-lt"/>
          <a:ea typeface="+mn-ea"/>
          <a:cs typeface="+mn-cs"/>
        </a:defRPr>
      </a:lvl2pPr>
      <a:lvl3pPr marL="3780015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3pPr>
      <a:lvl4pPr marL="5292021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804028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8316034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828040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1340046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852052" indent="-756003" algn="l" defTabSz="3024012" rtl="0" eaLnBrk="1" latinLnBrk="0" hangingPunct="1">
        <a:lnSpc>
          <a:spcPct val="90000"/>
        </a:lnSpc>
        <a:spcBef>
          <a:spcPts val="1654"/>
        </a:spcBef>
        <a:buFont typeface="Arial" panose="020B0604020202020204" pitchFamily="34" charset="0"/>
        <a:buChar char="•"/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1pPr>
      <a:lvl2pPr marL="1512006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2pPr>
      <a:lvl3pPr marL="3024012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3pPr>
      <a:lvl4pPr marL="4536018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4pPr>
      <a:lvl5pPr marL="6048024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5pPr>
      <a:lvl6pPr marL="7560031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6pPr>
      <a:lvl7pPr marL="9072037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7pPr>
      <a:lvl8pPr marL="10584043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8pPr>
      <a:lvl9pPr marL="12096049" algn="l" defTabSz="3024012" rtl="0" eaLnBrk="1" latinLnBrk="0" hangingPunct="1">
        <a:defRPr kumimoji="1" sz="59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2.kanazawa-it.ac.jp/miyalab/csn2019.html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="" xmlns:a16="http://schemas.microsoft.com/office/drawing/2014/main" id="{C4083091-3C46-4D1A-9D4D-135A2B0D633E}"/>
              </a:ext>
            </a:extLst>
          </p:cNvPr>
          <p:cNvSpPr/>
          <p:nvPr/>
        </p:nvSpPr>
        <p:spPr>
          <a:xfrm>
            <a:off x="587343" y="4378920"/>
            <a:ext cx="29239773" cy="3703033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0" rIns="396000" rtlCol="0" anchor="t" anchorCtr="0"/>
          <a:lstStyle/>
          <a:p>
            <a:pPr algn="ctr"/>
            <a:r>
              <a:rPr kumimoji="1" lang="en-US" altLang="ja-JP" sz="12000" b="1" dirty="0" smtClean="0">
                <a:solidFill>
                  <a:schemeClr val="tx1"/>
                </a:solidFill>
              </a:rPr>
              <a:t>Poster session notes</a:t>
            </a:r>
          </a:p>
          <a:p>
            <a:pPr algn="ctr"/>
            <a:endParaRPr kumimoji="1" lang="en-US" altLang="ja-JP" sz="8000" dirty="0" smtClean="0">
              <a:solidFill>
                <a:schemeClr val="tx1"/>
              </a:solidFill>
            </a:endParaRPr>
          </a:p>
          <a:p>
            <a:pPr marL="1143000" indent="-1143000">
              <a:buFont typeface="+mj-lt"/>
              <a:buAutoNum type="arabicPeriod"/>
            </a:pPr>
            <a:r>
              <a:rPr kumimoji="1" lang="en-US" altLang="ja-JP" sz="8000" dirty="0" smtClean="0">
                <a:solidFill>
                  <a:schemeClr val="tx1"/>
                </a:solidFill>
              </a:rPr>
              <a:t>The recommended poster size is A0 (841 mm x 1180 mm) in portrait orientation (maximum 2 sheets or less). The organizers will prepare a poster board for each presenter that is 900 mm x 2100 mm in size.</a:t>
            </a:r>
          </a:p>
          <a:p>
            <a:pPr marL="1143000" indent="-1143000">
              <a:buFont typeface="+mj-lt"/>
              <a:buAutoNum type="arabicPeriod"/>
            </a:pPr>
            <a:endParaRPr kumimoji="1" lang="en-US" altLang="ja-JP" sz="8000" dirty="0">
              <a:solidFill>
                <a:schemeClr val="tx1"/>
              </a:solidFill>
            </a:endParaRPr>
          </a:p>
          <a:p>
            <a:pPr marL="1143000" indent="-1143000">
              <a:buFont typeface="+mj-lt"/>
              <a:buAutoNum type="arabicPeriod"/>
            </a:pPr>
            <a:r>
              <a:rPr kumimoji="1" lang="en-US" altLang="ja-JP" sz="8000" dirty="0" smtClean="0">
                <a:solidFill>
                  <a:schemeClr val="tx1"/>
                </a:solidFill>
              </a:rPr>
              <a:t>The following contents must be described in the poster. (Poster title, Presenter's Organization, Name </a:t>
            </a:r>
            <a:r>
              <a:rPr kumimoji="1" lang="en-US" altLang="ja-JP" sz="8000" dirty="0">
                <a:solidFill>
                  <a:schemeClr val="tx1"/>
                </a:solidFill>
              </a:rPr>
              <a:t>of </a:t>
            </a:r>
            <a:r>
              <a:rPr kumimoji="1" lang="en-US" altLang="ja-JP" sz="8000" dirty="0" smtClean="0">
                <a:solidFill>
                  <a:schemeClr val="tx1"/>
                </a:solidFill>
              </a:rPr>
              <a:t>presenter)</a:t>
            </a:r>
            <a:r>
              <a:rPr kumimoji="1" lang="ja-JP" altLang="en-US" sz="8000" dirty="0">
                <a:solidFill>
                  <a:schemeClr val="tx1"/>
                </a:solidFill>
              </a:rPr>
              <a:t>　</a:t>
            </a:r>
            <a:endParaRPr kumimoji="1" lang="en-US" altLang="ja-JP" sz="8000" dirty="0">
              <a:solidFill>
                <a:schemeClr val="tx1"/>
              </a:solidFill>
            </a:endParaRPr>
          </a:p>
          <a:p>
            <a:pPr marL="1143000" indent="-1143000">
              <a:buFont typeface="+mj-lt"/>
              <a:buAutoNum type="arabicPeriod"/>
            </a:pPr>
            <a:endParaRPr kumimoji="1" lang="en-US" altLang="ja-JP" sz="8000" dirty="0" smtClean="0">
              <a:solidFill>
                <a:schemeClr val="tx1"/>
              </a:solidFill>
            </a:endParaRPr>
          </a:p>
          <a:p>
            <a:pPr marL="1143000" indent="-1143000">
              <a:buFont typeface="+mj-lt"/>
              <a:buAutoNum type="arabicPeriod"/>
            </a:pPr>
            <a:r>
              <a:rPr kumimoji="1" lang="en-US" altLang="ja-JP" sz="8000" dirty="0" smtClean="0">
                <a:solidFill>
                  <a:schemeClr val="tx1"/>
                </a:solidFill>
              </a:rPr>
              <a:t>The </a:t>
            </a:r>
            <a:r>
              <a:rPr kumimoji="1" lang="en-US" altLang="ja-JP" sz="8000" dirty="0">
                <a:solidFill>
                  <a:schemeClr val="tx1"/>
                </a:solidFill>
              </a:rPr>
              <a:t>following contents must be described in the poster. The poster must include the purpose, method, results, and academic content such as </a:t>
            </a:r>
            <a:r>
              <a:rPr kumimoji="1" lang="en-US" altLang="ja-JP" sz="8000" dirty="0" smtClean="0">
                <a:solidFill>
                  <a:schemeClr val="tx1"/>
                </a:solidFill>
              </a:rPr>
              <a:t>consideration. </a:t>
            </a:r>
          </a:p>
          <a:p>
            <a:pPr marL="1143000" indent="-1143000">
              <a:buFont typeface="+mj-lt"/>
              <a:buAutoNum type="arabicPeriod"/>
            </a:pPr>
            <a:endParaRPr lang="en-US" altLang="ja-JP" sz="8000" dirty="0">
              <a:solidFill>
                <a:schemeClr val="tx1"/>
              </a:solidFill>
            </a:endParaRPr>
          </a:p>
          <a:p>
            <a:pPr marL="1143000" indent="-1143000">
              <a:buFont typeface="+mj-lt"/>
              <a:buAutoNum type="arabicPeriod"/>
            </a:pPr>
            <a:r>
              <a:rPr kumimoji="1" lang="en-US" altLang="ja-JP" sz="8000" dirty="0" smtClean="0">
                <a:solidFill>
                  <a:schemeClr val="tx1"/>
                </a:solidFill>
              </a:rPr>
              <a:t>Presenters </a:t>
            </a:r>
            <a:r>
              <a:rPr kumimoji="1" lang="en-US" altLang="ja-JP" sz="8000" dirty="0">
                <a:solidFill>
                  <a:schemeClr val="tx1"/>
                </a:solidFill>
              </a:rPr>
              <a:t>must present their posters in the poster session scheduled for the second day of the symposium</a:t>
            </a:r>
            <a:r>
              <a:rPr kumimoji="1" lang="en-US" altLang="ja-JP" sz="8000" dirty="0" smtClean="0">
                <a:solidFill>
                  <a:schemeClr val="tx1"/>
                </a:solidFill>
              </a:rPr>
              <a:t>.</a:t>
            </a:r>
          </a:p>
          <a:p>
            <a:pPr marL="1143000" indent="-1143000">
              <a:buFont typeface="+mj-lt"/>
              <a:buAutoNum type="arabicPeriod"/>
            </a:pPr>
            <a:endParaRPr kumimoji="1" lang="en-US" altLang="ja-JP" sz="8000" dirty="0">
              <a:solidFill>
                <a:schemeClr val="tx1"/>
              </a:solidFill>
            </a:endParaRPr>
          </a:p>
          <a:p>
            <a:pPr marL="1143000" indent="-1143000">
              <a:buFont typeface="+mj-lt"/>
              <a:buAutoNum type="arabicPeriod"/>
            </a:pPr>
            <a:r>
              <a:rPr kumimoji="1" lang="en-US" altLang="ja-JP" sz="8000" dirty="0" smtClean="0">
                <a:solidFill>
                  <a:schemeClr val="tx1"/>
                </a:solidFill>
              </a:rPr>
              <a:t>Registration, </a:t>
            </a:r>
            <a:r>
              <a:rPr kumimoji="1" lang="ja-JP" altLang="en-US" sz="8000" dirty="0" smtClean="0">
                <a:solidFill>
                  <a:schemeClr val="tx1"/>
                </a:solidFill>
              </a:rPr>
              <a:t> </a:t>
            </a:r>
            <a:r>
              <a:rPr kumimoji="1" lang="en-US" altLang="ja-JP" sz="8000" dirty="0" smtClean="0">
                <a:solidFill>
                  <a:schemeClr val="tx1"/>
                </a:solidFill>
              </a:rPr>
              <a:t>Submission of </a:t>
            </a:r>
            <a:r>
              <a:rPr kumimoji="1" lang="en-US" altLang="ja-JP" sz="8000" dirty="0">
                <a:solidFill>
                  <a:schemeClr val="tx1"/>
                </a:solidFill>
              </a:rPr>
              <a:t>poster </a:t>
            </a:r>
            <a:r>
              <a:rPr kumimoji="1" lang="en-US" altLang="ja-JP" sz="8000" dirty="0" smtClean="0">
                <a:solidFill>
                  <a:schemeClr val="tx1"/>
                </a:solidFill>
              </a:rPr>
              <a:t>data</a:t>
            </a:r>
          </a:p>
          <a:p>
            <a:r>
              <a:rPr kumimoji="1" lang="en-US" altLang="ja-JP" sz="8000" dirty="0" smtClean="0">
                <a:solidFill>
                  <a:schemeClr val="tx1"/>
                </a:solidFill>
              </a:rPr>
              <a:t>      </a:t>
            </a:r>
          </a:p>
          <a:p>
            <a:pPr marL="1143000" indent="-1143000">
              <a:buFont typeface="Wingdings" panose="05000000000000000000" pitchFamily="2" charset="2"/>
              <a:buChar char="ü"/>
            </a:pPr>
            <a:r>
              <a:rPr kumimoji="1" lang="en-US" altLang="ja-JP" sz="8000" dirty="0">
                <a:solidFill>
                  <a:schemeClr val="tx1"/>
                </a:solidFill>
              </a:rPr>
              <a:t> </a:t>
            </a:r>
            <a:r>
              <a:rPr kumimoji="1" lang="en-US" altLang="ja-JP" sz="8000" dirty="0" smtClean="0">
                <a:solidFill>
                  <a:schemeClr val="tx1"/>
                </a:solidFill>
              </a:rPr>
              <a:t>    Please </a:t>
            </a:r>
            <a:r>
              <a:rPr kumimoji="1" lang="en-US" altLang="ja-JP" sz="8000" dirty="0">
                <a:solidFill>
                  <a:schemeClr val="tx1"/>
                </a:solidFill>
              </a:rPr>
              <a:t>register from the following URL</a:t>
            </a:r>
            <a:r>
              <a:rPr kumimoji="1" lang="en-US" altLang="ja-JP" sz="8000" dirty="0" smtClean="0">
                <a:solidFill>
                  <a:schemeClr val="tx1"/>
                </a:solidFill>
              </a:rPr>
              <a:t>.</a:t>
            </a:r>
          </a:p>
          <a:p>
            <a:r>
              <a:rPr kumimoji="1" lang="en-US" altLang="ja-JP" sz="8000" dirty="0" smtClean="0">
                <a:solidFill>
                  <a:schemeClr val="tx1"/>
                </a:solidFill>
              </a:rPr>
              <a:t>           </a:t>
            </a:r>
            <a:r>
              <a:rPr kumimoji="1" lang="en-US" altLang="ja-JP" sz="8000" dirty="0" smtClean="0">
                <a:solidFill>
                  <a:schemeClr val="tx1"/>
                </a:solidFill>
                <a:hlinkClick r:id="rId2"/>
              </a:rPr>
              <a:t>http</a:t>
            </a:r>
            <a:r>
              <a:rPr kumimoji="1" lang="en-US" altLang="ja-JP" sz="8000" dirty="0">
                <a:solidFill>
                  <a:schemeClr val="tx1"/>
                </a:solidFill>
                <a:hlinkClick r:id="rId2"/>
              </a:rPr>
              <a:t>://</a:t>
            </a:r>
            <a:r>
              <a:rPr kumimoji="1" lang="en-US" altLang="ja-JP" sz="8000" dirty="0" smtClean="0">
                <a:solidFill>
                  <a:schemeClr val="tx1"/>
                </a:solidFill>
                <a:hlinkClick r:id="rId2"/>
              </a:rPr>
              <a:t>www2.kanazawa-it.ac.jp/miyalab/csn2019.html</a:t>
            </a:r>
            <a:endParaRPr kumimoji="1" lang="en-US" altLang="ja-JP" sz="8000" dirty="0" smtClean="0">
              <a:solidFill>
                <a:schemeClr val="tx1"/>
              </a:solidFill>
            </a:endParaRPr>
          </a:p>
          <a:p>
            <a:endParaRPr kumimoji="1" lang="en-US" altLang="ja-JP" sz="8000" dirty="0" smtClean="0">
              <a:solidFill>
                <a:schemeClr val="tx1"/>
              </a:solidFill>
            </a:endParaRPr>
          </a:p>
          <a:p>
            <a:pPr marL="857250" indent="-857250">
              <a:buFont typeface="Wingdings" panose="05000000000000000000" pitchFamily="2" charset="2"/>
              <a:buChar char="ü"/>
            </a:pPr>
            <a:r>
              <a:rPr kumimoji="1" lang="en-US" altLang="ja-JP" sz="8000" dirty="0" smtClean="0">
                <a:solidFill>
                  <a:schemeClr val="tx1"/>
                </a:solidFill>
              </a:rPr>
              <a:t>        Submission</a:t>
            </a:r>
          </a:p>
          <a:p>
            <a:r>
              <a:rPr kumimoji="1" lang="en-US" altLang="ja-JP" sz="8000" dirty="0">
                <a:solidFill>
                  <a:schemeClr val="tx1"/>
                </a:solidFill>
              </a:rPr>
              <a:t>             pdf data of </a:t>
            </a:r>
            <a:r>
              <a:rPr kumimoji="1" lang="en-US" altLang="ja-JP" sz="8000" dirty="0" smtClean="0">
                <a:solidFill>
                  <a:schemeClr val="tx1"/>
                </a:solidFill>
              </a:rPr>
              <a:t>poster : May 15, 2019</a:t>
            </a:r>
          </a:p>
          <a:p>
            <a:endParaRPr kumimoji="1" lang="en-US" altLang="ja-JP" sz="8000" dirty="0" smtClean="0">
              <a:solidFill>
                <a:schemeClr val="tx1"/>
              </a:solidFill>
            </a:endParaRPr>
          </a:p>
          <a:p>
            <a:endParaRPr kumimoji="1" lang="en-US" altLang="ja-JP" sz="8000" dirty="0" smtClean="0">
              <a:solidFill>
                <a:schemeClr val="tx1"/>
              </a:solidFill>
            </a:endParaRPr>
          </a:p>
          <a:p>
            <a:r>
              <a:rPr kumimoji="1" lang="en-US" altLang="ja-JP" sz="8000" dirty="0" smtClean="0">
                <a:solidFill>
                  <a:schemeClr val="tx1"/>
                </a:solidFill>
              </a:rPr>
              <a:t>            Contact : n-gene2019@mlist.kanazawa-it.ac.jp </a:t>
            </a:r>
          </a:p>
          <a:p>
            <a:endParaRPr kumimoji="1" lang="en-US" altLang="ja-JP" sz="6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5222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67</Words>
  <Application>Microsoft Office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2019-03-28T01:31:50Z</dcterms:created>
  <dcterms:modified xsi:type="dcterms:W3CDTF">2019-03-28T01:32:06Z</dcterms:modified>
</cp:coreProperties>
</file>